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Titillium Web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Italic.fntdata"/><Relationship Id="rId20" Type="http://schemas.openxmlformats.org/officeDocument/2006/relationships/slide" Target="slides/slide13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5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4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7.xml"/><Relationship Id="rId46" Type="http://schemas.openxmlformats.org/officeDocument/2006/relationships/font" Target="fonts/Comfortaa-bold.fntdata"/><Relationship Id="rId23" Type="http://schemas.openxmlformats.org/officeDocument/2006/relationships/slide" Target="slides/slide16.xml"/><Relationship Id="rId45" Type="http://schemas.openxmlformats.org/officeDocument/2006/relationships/font" Target="fonts/Comfortaa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TitilliumWeb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TitilliumWeb-italic.fntdata"/><Relationship Id="rId16" Type="http://schemas.openxmlformats.org/officeDocument/2006/relationships/slide" Target="slides/slide9.xml"/><Relationship Id="rId38" Type="http://schemas.openxmlformats.org/officeDocument/2006/relationships/font" Target="fonts/TitilliumWeb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4fe653be3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5072252b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/>
          <p:nvPr>
            <p:ph idx="1" type="body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/>
          <p:nvPr>
            <p:ph idx="2" type="sldImg"/>
          </p:nvPr>
        </p:nvSpPr>
        <p:spPr>
          <a:xfrm>
            <a:off x="1140403" y="685776"/>
            <a:ext cx="4578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9" name="Google Shape;399;p14:notes"/>
          <p:cNvSpPr/>
          <p:nvPr>
            <p:ph idx="2" type="sldImg"/>
          </p:nvPr>
        </p:nvSpPr>
        <p:spPr>
          <a:xfrm>
            <a:off x="1140403" y="685776"/>
            <a:ext cx="4577870" cy="34289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72252b8c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72252b8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5072252b8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072252b8c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5072252b8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23:notes"/>
          <p:cNvSpPr/>
          <p:nvPr>
            <p:ph idx="2" type="sldImg"/>
          </p:nvPr>
        </p:nvSpPr>
        <p:spPr>
          <a:xfrm>
            <a:off x="1140403" y="685776"/>
            <a:ext cx="4577870" cy="34289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4" name="Google Shape;50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3" name="Google Shape;52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/>
          <p:nvPr>
            <p:ph idx="1" type="body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e653be31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4fe653be3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Chiedere quanti conoscono il termine data science, se sanno cos’è e cosa pensano possa essere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e653be31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e653be3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con questa word cloud gli diamo un’idea di cosa sia la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/>
        </p:txBody>
      </p:sp>
      <p:pic>
        <p:nvPicPr>
          <p:cNvPr descr="download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59" name="Google Shape;5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62" name="Google Shape;6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obj">
  <p:cSld name="OBJEC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300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0" type="dt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300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showMasterSp="0">
  <p:cSld name="Two Content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rect b="b" l="l" r="r" t="t"/>
            <a:pathLst>
              <a:path extrusionOk="0" h="570229" w="570229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rect b="b" l="l" r="r" t="t"/>
            <a:pathLst>
              <a:path extrusionOk="0" h="676910" w="12000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300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/>
        </p:txBody>
      </p:sp>
      <p:pic>
        <p:nvPicPr>
          <p:cNvPr descr="download.png"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/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descr="download (1).png" id="109" name="Google Shape;10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sz="9600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15" name="Google Shape;1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26" name="Google Shape;12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30" name="Google Shape;130;p25"/>
          <p:cNvSpPr txBox="1"/>
          <p:nvPr>
            <p:ph idx="2" type="body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31" name="Google Shape;131;p25"/>
          <p:cNvSpPr txBox="1"/>
          <p:nvPr>
            <p:ph idx="3" type="body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33" name="Google Shape;13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color">
  <p:cSld name="TITLE_ONLY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_ONLY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46" name="Google Shape;14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TITLE_ONLY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49" name="Google Shape;14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53" name="Google Shape;15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56" name="Google Shape;15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ownload (1).png" id="159" name="Google Shape;15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/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/>
        </p:txBody>
      </p:sp>
      <p:pic>
        <p:nvPicPr>
          <p:cNvPr descr="download.png" id="167" name="Google Shape;1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 only half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72" name="Google Shape;17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b="1" i="0" lang="en" sz="9600" u="none" cap="none" strike="noStrik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77" name="Google Shape;17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0" name="Google Shape;180;p37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82" name="Google Shape;18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5" name="Google Shape;185;p38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86" name="Google Shape;186;p38"/>
          <p:cNvSpPr txBox="1"/>
          <p:nvPr>
            <p:ph idx="2" type="body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87" name="Google Shape;187;p38"/>
          <p:cNvSpPr txBox="1"/>
          <p:nvPr>
            <p:ph idx="3" type="body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89" name="Google Shape;18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Image background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92" name="Google Shape;1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/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196" name="Google Shape;19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color">
  <p:cSld name="TITLE_ONLY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i="1" sz="30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b="1" i="0" sz="9600" u="none" cap="none" strike="noStrik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half">
  <p:cSld name="TITLE_ONLY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wnload (1).png"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b="1" i="0" sz="26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rect b="b" l="l" r="r" t="t"/>
            <a:pathLst>
              <a:path extrusionOk="0" h="570229" w="570229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30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1" type="ftr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b="1" sz="2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b="1" i="0" sz="26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b="1" sz="26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b="0" i="0" sz="1800" u="none" cap="none" strike="noStrik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3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1.jpg"/><Relationship Id="rId8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9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4.png"/><Relationship Id="rId13" Type="http://schemas.openxmlformats.org/officeDocument/2006/relationships/image" Target="../media/image40.gif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6.jpg"/><Relationship Id="rId15" Type="http://schemas.openxmlformats.org/officeDocument/2006/relationships/image" Target="../media/image39.png"/><Relationship Id="rId14" Type="http://schemas.openxmlformats.org/officeDocument/2006/relationships/image" Target="../media/image41.png"/><Relationship Id="rId16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9" Type="http://schemas.openxmlformats.org/officeDocument/2006/relationships/image" Target="../media/image48.jpg"/><Relationship Id="rId5" Type="http://schemas.openxmlformats.org/officeDocument/2006/relationships/image" Target="../media/image44.jpg"/><Relationship Id="rId6" Type="http://schemas.openxmlformats.org/officeDocument/2006/relationships/image" Target="../media/image58.jpg"/><Relationship Id="rId7" Type="http://schemas.openxmlformats.org/officeDocument/2006/relationships/image" Target="../media/image47.jpg"/><Relationship Id="rId8" Type="http://schemas.openxmlformats.org/officeDocument/2006/relationships/image" Target="../media/image6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63.png"/><Relationship Id="rId7" Type="http://schemas.openxmlformats.org/officeDocument/2006/relationships/image" Target="../media/image59.jpg"/><Relationship Id="rId8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9.png"/><Relationship Id="rId4" Type="http://schemas.openxmlformats.org/officeDocument/2006/relationships/hyperlink" Target="https://k-roz.com/" TargetMode="External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4.jpg"/><Relationship Id="rId4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70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60.gif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7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8.jpg"/><Relationship Id="rId8" Type="http://schemas.openxmlformats.org/officeDocument/2006/relationships/image" Target="../media/image7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71.png"/><Relationship Id="rId5" Type="http://schemas.openxmlformats.org/officeDocument/2006/relationships/hyperlink" Target="http://www.meetup.com/R-Ladies-Bari/" TargetMode="External"/><Relationship Id="rId6" Type="http://schemas.openxmlformats.org/officeDocument/2006/relationships/hyperlink" Target="http://www.facebook.com/rladiesbari/" TargetMode="External"/><Relationship Id="rId7" Type="http://schemas.openxmlformats.org/officeDocument/2006/relationships/image" Target="../media/image72.png"/><Relationship Id="rId8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5.png"/><Relationship Id="rId4" Type="http://schemas.openxmlformats.org/officeDocument/2006/relationships/image" Target="../media/image2.jp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/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b="0" l="0" r="48264" t="0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b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b="0" l="0" r="3110" t="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/>
          <p:nvPr>
            <p:ph type="title"/>
          </p:nvPr>
        </p:nvSpPr>
        <p:spPr>
          <a:xfrm>
            <a:off x="159350" y="3134825"/>
            <a:ext cx="43014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/>
              <a:t>Cos’è la </a:t>
            </a:r>
            <a:endParaRPr sz="4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>
                <a:solidFill>
                  <a:srgbClr val="761E86"/>
                </a:solidFill>
              </a:rPr>
              <a:t>Data Science </a:t>
            </a:r>
            <a:endParaRPr sz="4800">
              <a:solidFill>
                <a:srgbClr val="761E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b="42641" l="0" r="0" t="325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idx="1" type="body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sexy job in the next 10 years will be statisticians.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People think I’m joking, but who would’ve guessed that computer engineers would’ve been the sexy job of the 1990s?</a:t>
            </a:r>
            <a:endParaRPr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b="43541" l="63874" r="1924" t="22693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0" lang="en"/>
              <a:t>Il</a:t>
            </a:r>
            <a:r>
              <a:rPr lang="en"/>
              <a:t> Data Scientist</a:t>
            </a:r>
            <a:br>
              <a:rPr lang="en"/>
            </a:br>
            <a:r>
              <a:rPr b="0" lang="en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b="10088" l="35704" r="35523" t="27212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b="10088" l="64052" r="3193" t="60957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b="13506" l="1086" r="63843" t="61170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b="46780" l="3011" r="65140" t="22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b="38030" l="0" r="0" t="36586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/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cap="flat" cmpd="sng" w="38100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i="0" lang="en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i="0" lang="en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i="0" lang="en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i="0" lang="en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i="0" lang="en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rect b="b" l="l" r="r" t="t"/>
            <a:pathLst>
              <a:path extrusionOk="0" h="5145405" w="12000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rect b="b" l="l" r="r" t="t"/>
            <a:pathLst>
              <a:path extrusionOk="0" h="2234565" w="1018539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rect b="b" l="l" r="r" t="t"/>
            <a:pathLst>
              <a:path extrusionOk="0" h="2234565" w="1018539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rect b="b" l="l" r="r" t="t"/>
            <a:pathLst>
              <a:path extrusionOk="0" h="2234565" w="1018539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noAutofit/>
          </a:bodyPr>
          <a:lstStyle/>
          <a:p>
            <a:pPr indent="-12700" lvl="0" marL="24765" marR="508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635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rect b="b" l="l" r="r" t="t"/>
            <a:pathLst>
              <a:path extrusionOk="0" h="120000" w="1246505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cap="flat" cmpd="sng" w="2742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rect b="b" l="l" r="r" t="t"/>
            <a:pathLst>
              <a:path extrusionOk="0" h="120000" w="1246505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cap="flat" cmpd="sng" w="2742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rect b="b" l="l" r="r" t="t"/>
            <a:pathLst>
              <a:path extrusionOk="0" h="5145405" w="12000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rect b="b" l="l" r="r" t="t"/>
            <a:pathLst>
              <a:path extrusionOk="0" h="2234565" w="1018539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100">
            <a:noAutofit/>
          </a:bodyPr>
          <a:lstStyle/>
          <a:p>
            <a:pPr indent="246379" lvl="0" marL="12700" marR="5080" rtl="0" algn="l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rect b="b" l="l" r="r" t="t"/>
            <a:pathLst>
              <a:path extrusionOk="0" h="2234565" w="101854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635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0" i="0" lang="en" sz="2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b="0" i="0" sz="20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rect b="b" l="l" r="r" t="t"/>
            <a:pathLst>
              <a:path extrusionOk="0" h="120000" w="1246505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cap="flat" cmpd="sng" w="2742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rect b="b" l="l" r="r" t="t"/>
            <a:pathLst>
              <a:path extrusionOk="0" h="120000" w="1246505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cap="flat" cmpd="sng" w="2742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b="42641" l="0" r="0" t="325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/>
          <p:nvPr>
            <p:ph idx="4294967295" type="ctrTitle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b="1" i="0" lang="en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b="1" i="0" sz="3600" u="none" cap="none" strike="noStrik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/>
          <p:nvPr>
            <p:ph idx="4294967295" type="subTitle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b="1" i="0" lang="en" sz="18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b="0" i="0" lang="en" sz="1800" u="none" cap="none" strike="noStrik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b="1" i="0" sz="3600" u="none" cap="none" strike="noStrik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b="0" l="0" r="4287" t="0"/>
          <a:stretch/>
        </p:blipFill>
        <p:spPr>
          <a:xfrm>
            <a:off x="-428625" y="0"/>
            <a:ext cx="9572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b="0" l="0" r="0"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/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b="0" l="0" r="0"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/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cap="flat" cmpd="sng" w="9525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cap="flat" cmpd="sng" w="19050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cap="flat" cmpd="sng" w="19050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cap="flat" cmpd="sng" w="19050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cap="flat" cmpd="sng" w="19050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277625" y="174625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Packages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446" name="Google Shape;446;p63"/>
          <p:cNvCxnSpPr/>
          <p:nvPr/>
        </p:nvCxnSpPr>
        <p:spPr>
          <a:xfrm>
            <a:off x="4583771" y="670200"/>
            <a:ext cx="2100" cy="4469700"/>
          </a:xfrm>
          <a:prstGeom prst="straightConnector1">
            <a:avLst/>
          </a:prstGeom>
          <a:noFill/>
          <a:ln cap="flat" cmpd="sng" w="38100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p63"/>
          <p:cNvSpPr/>
          <p:nvPr/>
        </p:nvSpPr>
        <p:spPr>
          <a:xfrm>
            <a:off x="4474122" y="1064156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4474122" y="4419860"/>
            <a:ext cx="219300" cy="2193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2465825" y="799550"/>
            <a:ext cx="18855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installing a new package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792675" y="4203700"/>
            <a:ext cx="18855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b="1" lang="en" sz="180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loading a new package</a:t>
            </a:r>
            <a:endParaRPr b="1" i="0" sz="1800" u="none" cap="none" strike="noStrik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 rotWithShape="1">
          <a:blip r:embed="rId3">
            <a:alphaModFix/>
          </a:blip>
          <a:srcRect b="5084" l="6270" r="6270" t="11568"/>
          <a:stretch/>
        </p:blipFill>
        <p:spPr>
          <a:xfrm>
            <a:off x="437326" y="1286275"/>
            <a:ext cx="2747950" cy="3093637"/>
          </a:xfrm>
          <a:prstGeom prst="rect">
            <a:avLst/>
          </a:prstGeom>
          <a:noFill/>
          <a:ln cap="flat" cmpd="sng" w="9525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63"/>
          <p:cNvSpPr txBox="1"/>
          <p:nvPr/>
        </p:nvSpPr>
        <p:spPr>
          <a:xfrm>
            <a:off x="0" y="4419850"/>
            <a:ext cx="3904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 (“</a:t>
            </a:r>
            <a:r>
              <a:rPr i="1"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4">
            <a:alphaModFix/>
          </a:blip>
          <a:srcRect b="0" l="0" r="14668" t="0"/>
          <a:stretch/>
        </p:blipFill>
        <p:spPr>
          <a:xfrm>
            <a:off x="6058750" y="744550"/>
            <a:ext cx="2639725" cy="3093625"/>
          </a:xfrm>
          <a:prstGeom prst="rect">
            <a:avLst/>
          </a:prstGeom>
          <a:noFill/>
          <a:ln cap="flat" cmpd="sng" w="9525">
            <a:solidFill>
              <a:srgbClr val="56245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63"/>
          <p:cNvSpPr txBox="1"/>
          <p:nvPr/>
        </p:nvSpPr>
        <p:spPr>
          <a:xfrm>
            <a:off x="5765213" y="3838175"/>
            <a:ext cx="32268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library 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(“</a:t>
            </a:r>
            <a:r>
              <a:rPr i="1"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/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Aggiungere in base all’esempio che decidiamo di fare</a:t>
            </a:r>
            <a:endParaRPr/>
          </a:p>
        </p:txBody>
      </p:sp>
      <p:sp>
        <p:nvSpPr>
          <p:cNvPr id="460" name="Google Shape;460;p64"/>
          <p:cNvSpPr txBox="1"/>
          <p:nvPr/>
        </p:nvSpPr>
        <p:spPr>
          <a:xfrm>
            <a:off x="1447500" y="2431225"/>
            <a:ext cx="64506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 decidiamo di fare un esempio di wordcloud possiamo sintetizzare le fasi di cleaning del testo che dici?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/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260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rect b="b" l="l" r="r" t="t"/>
            <a:pathLst>
              <a:path extrusionOk="0" h="502919" w="576579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cap="flat" cmpd="sng" w="1217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/>
              <a:t>Ringraziamo i nostri partner &amp; host</a:t>
            </a:r>
            <a:endParaRPr sz="3600"/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4292" y="4110899"/>
            <a:ext cx="1639565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 rotWithShape="1">
          <a:blip r:embed="rId4">
            <a:alphaModFix/>
          </a:blip>
          <a:srcRect b="22800" l="25413" r="24063" t="21739"/>
          <a:stretch/>
        </p:blipFill>
        <p:spPr>
          <a:xfrm>
            <a:off x="1326628" y="2810625"/>
            <a:ext cx="1113164" cy="79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3085" y="115527"/>
            <a:ext cx="1023815" cy="116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0857" y="4140512"/>
            <a:ext cx="2535237" cy="5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22354" y="2618707"/>
            <a:ext cx="1903092" cy="11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 rotWithShape="1">
          <a:blip r:embed="rId8">
            <a:alphaModFix/>
          </a:blip>
          <a:srcRect b="0" l="11626" r="12942" t="8053"/>
          <a:stretch/>
        </p:blipFill>
        <p:spPr>
          <a:xfrm>
            <a:off x="3651744" y="2152845"/>
            <a:ext cx="1120856" cy="116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rect b="b" l="l" r="r" t="t"/>
            <a:pathLst>
              <a:path extrusionOk="0" h="676910" w="12000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/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480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b="1" i="0" lang="en" sz="480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rect b="b" l="l" r="r" t="t"/>
            <a:pathLst>
              <a:path extrusionOk="0" h="120000" w="9130665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cap="flat" cmpd="sng" w="3960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rect b="b" l="l" r="r" t="t"/>
            <a:pathLst>
              <a:path extrusionOk="0" h="219710" w="216534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rect b="b" l="l" r="r" t="t"/>
            <a:pathLst>
              <a:path extrusionOk="0" h="219710" w="21971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rect b="b" l="l" r="r" t="t"/>
            <a:pathLst>
              <a:path extrusionOk="0" h="219710" w="219709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Kickoff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5 Marzo ’19</a:t>
            </a:r>
            <a:endParaRPr/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rect b="b" l="l" r="r" t="t"/>
            <a:pathLst>
              <a:path extrusionOk="0" h="676910" w="12000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/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480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rect b="b" l="l" r="r" t="t"/>
            <a:pathLst>
              <a:path extrusionOk="0" h="120000" w="9130665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cap="flat" cmpd="sng" w="3960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rect b="b" l="l" r="r" t="t"/>
            <a:pathLst>
              <a:path extrusionOk="0" h="219710" w="216534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rect b="b" l="l" r="r" t="t"/>
            <a:pathLst>
              <a:path extrusionOk="0" h="219710" w="21971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rect b="b" l="l" r="r" t="t"/>
            <a:pathLst>
              <a:path extrusionOk="0" h="219710" w="219709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cap="flat" cmpd="sng" w="39600">
            <a:solidFill>
              <a:srgbClr val="D2D2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/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/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Ospiti per talk e workshop</a:t>
            </a:r>
            <a:endParaRPr b="1" i="0" sz="24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-299085" lvl="0" marL="2990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indent="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085" lvl="0" marL="29908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b="1" i="0" lang="en" sz="24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b="1" i="0" sz="24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b="4297" l="3787" r="2910" t="24785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rect b="b" l="l" r="r" t="t"/>
            <a:pathLst>
              <a:path extrusionOk="0" h="676910" w="12000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/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i="0" lang="en" sz="260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635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b="0" i="0" sz="30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" lvl="0" marL="1206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b="1" i="0" sz="3000" u="none" cap="none" strike="noStrik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sng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rect b="b" l="l" r="r" t="t"/>
              <a:pathLst>
                <a:path extrusionOk="0" h="52070" w="256539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rect b="b" l="l" r="r" t="t"/>
              <a:pathLst>
                <a:path extrusionOk="0" h="52069" w="256539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rect b="b" l="l" r="r" t="t"/>
              <a:pathLst>
                <a:path extrusionOk="0" h="67310" w="256539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rect b="b" l="l" r="r" t="t"/>
              <a:pathLst>
                <a:path extrusionOk="0" h="381000" w="91439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rect b="b" l="l" r="r" t="t"/>
              <a:pathLst>
                <a:path extrusionOk="0" h="701039" w="646429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rect b="b" l="l" r="r" t="t"/>
              <a:pathLst>
                <a:path extrusionOk="0" h="381000" w="8890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rect b="b" l="l" r="r" t="t"/>
              <a:pathLst>
                <a:path extrusionOk="0" h="43180" w="22606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cap="flat" cmpd="sng" w="12175">
              <a:solidFill>
                <a:srgbClr val="8739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>
            <p:ph idx="1" type="body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cap="flat" cmpd="sng" w="952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</a:t>
            </a:r>
            <a:r>
              <a:rPr lang="en"/>
              <a:t>della</a:t>
            </a:r>
            <a:r>
              <a:rPr lang="en"/>
              <a:t> data science &amp; 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/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/>
          <p:nvPr>
            <p:ph idx="2" type="body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cap="flat" cmpd="sng" w="76200">
              <a:solidFill>
                <a:srgbClr val="D3D3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b="0" i="0" lang="en" sz="1800" u="none" cap="none" strike="noStrik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b="0" i="0" sz="1800" u="none" cap="none" strike="noStrik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b="0" i="0" lang="en" sz="18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b="0" i="0" lang="en" sz="1800" u="none" cap="none" strike="noStrik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b="0" i="0" sz="1800" u="none" cap="none" strike="noStrik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idx="4294967295" type="ctrTitle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b="1" i="0" lang="en" sz="36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b="1" i="0" sz="3600" u="none" cap="none" strike="noStrik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b="92652" l="76705" r="16890" t="2155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b="92463" l="51119" r="44143" t="2937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b="92098" l="26121" r="70421" t="2872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b="92641" l="1086" r="94639" t="2572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/>
          <p:nvPr>
            <p:ph idx="4294967295" type="ctrTitle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b="1" i="1" lang="en" sz="72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b="1" i="1" sz="7200" u="none" cap="none" strike="noStrik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b="1" i="1" lang="en" sz="7200" u="none" cap="none" strike="noStrik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b="1" i="1" sz="7200" u="none" cap="none" strike="noStrik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cap="flat" cmpd="sng" w="9525">
            <a:solidFill>
              <a:srgbClr val="55235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5"/>
          <p:cNvSpPr txBox="1"/>
          <p:nvPr>
            <p:ph idx="4294967295" type="ctrTitle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b="0" i="0" lang="en" sz="324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br>
              <a:rPr b="0" i="0" lang="en" sz="324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" sz="144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b="0" i="0" sz="1440" u="none" cap="none" strike="noStrik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b="9018" l="0" r="0" t="11867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rect b="b" l="l" r="r" t="t"/>
            <a:pathLst>
              <a:path extrusionOk="0" h="3167379" w="5328284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cap="flat" cmpd="sng" w="2437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rect b="b" l="l" r="r" t="t"/>
            <a:pathLst>
              <a:path extrusionOk="0" h="120000"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cap="flat" cmpd="sng" w="54850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rect b="b" l="l" r="r" t="t"/>
            <a:pathLst>
              <a:path extrusionOk="0" h="3167379" w="5328284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cap="flat" cmpd="sng" w="24375">
            <a:solidFill>
              <a:srgbClr val="8739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b="1" i="1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9085" lvl="0" marL="2990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b="0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b="1" i="0" lang="en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b="1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b="1" i="1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b="0" i="0" sz="16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@UniBA</a:t>
            </a:r>
            <a:endParaRPr b="0" i="0" sz="16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@PoliBA</a:t>
            </a:r>
            <a:endParaRPr b="1" i="0" sz="1600" u="none" cap="none" strike="noStrike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b="0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b="1" i="0" lang="en" sz="1600" u="none" cap="none" strike="noStrike"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b="0" i="0" lang="en" sz="1600" u="none" cap="none" strike="noStrik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/>
          <p:nvPr>
            <p:ph idx="4294967295" type="ctrTitle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3600" u="none" cap="none" strike="noStrik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b="1" i="1" sz="3600" u="none" cap="none" strike="noStrik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>
            <p:ph type="ctrTitle"/>
          </p:nvPr>
        </p:nvSpPr>
        <p:spPr>
          <a:xfrm>
            <a:off x="1865850" y="1637250"/>
            <a:ext cx="54123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87"/>
            <a:ext cx="9144000" cy="515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Cosa sono i dati?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b="0" l="0" r="10120" t="0"/>
          <a:stretch/>
        </p:blipFill>
        <p:spPr>
          <a:xfrm>
            <a:off x="222650" y="731825"/>
            <a:ext cx="4136250" cy="2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075" y="681550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5">
            <a:alphaModFix/>
          </a:blip>
          <a:srcRect b="9205" l="0" r="0" t="14777"/>
          <a:stretch/>
        </p:blipFill>
        <p:spPr>
          <a:xfrm>
            <a:off x="535250" y="187637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622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7">
            <a:alphaModFix/>
          </a:blip>
          <a:srcRect b="0" l="0" r="2008" t="0"/>
          <a:stretch/>
        </p:blipFill>
        <p:spPr>
          <a:xfrm>
            <a:off x="2332825" y="2316475"/>
            <a:ext cx="4216026" cy="17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8">
            <a:alphaModFix/>
          </a:blip>
          <a:srcRect b="0" l="0" r="0" t="46675"/>
          <a:stretch/>
        </p:blipFill>
        <p:spPr>
          <a:xfrm>
            <a:off x="2557675" y="815075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